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1884" y="-1926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8E82A-523C-48E4-8E90-4CE7B8749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7CC1F5-CFC4-41C7-ABC0-9B2E87B07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BF065-16C8-499E-8984-953C430D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15052D-BC27-4223-A3E3-438A1B1C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574AE-F113-4BA2-891E-3237D7A5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2B2AF77-446C-442E-B11E-8D47BCC3F1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9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CE063-F263-45FE-9A68-1DE209D6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152F39-4F8E-4A3C-9666-6F1FD31A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0FB6D-8078-4397-98C1-76F21ADA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26307A-637A-482D-AC45-5EB0A320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ACE3B-106B-45B4-9FBE-F0B79ED1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91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036DB0-E1EB-4432-BFA7-D32AE1143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B70AE8-7F79-47C2-8B82-E82620E41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BAD7B-9F0D-45AA-B271-F7C6A9D2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E7368-9D48-4EB6-9E41-84369E71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382D93-355A-499F-832D-C377A6BE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85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85D90-BD16-4470-BD5A-AF7CCE5A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E834FA-752C-4225-A06D-54EFCC5B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D70D0-9EC6-44C1-8878-DF6D09B6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7C867-FAC4-4191-BFDE-C27B6FDB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5BA37F-51DD-49F8-89B5-F0A65831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FFE00F5-7B44-4F88-8CE8-68C57AB478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7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63CF6-F731-4220-94AC-9D74B443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238F6-64BB-4BC6-8523-8E2B057F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12EC70-6818-4147-91E5-A1DA7195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C40D38-4DBD-4B6B-AF55-3A083F34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6D74B2-AF24-4660-9FCC-150E9076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8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7FE02-0B6C-4093-9E34-276324C0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067EE2-630D-4A7D-B489-97B5C0B49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71FDD7-DB9C-4B50-A97F-B75736648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7E595-89E4-403B-A4C1-CAA74DDA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B1CEEC-0573-452F-B748-9F621FCD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87F423-C211-44B3-B3AF-500A764C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73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13A80-B7A3-4BF3-AAF5-EAB89C14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1AAD94-0F76-42C9-AB61-58BB8228B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54BAFD-78E4-4899-A8DE-C167DB217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476AF6-12BF-4DBF-ACB9-EDB6C75C6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126391-A720-498E-940E-6560F517D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64381F-5191-40C6-82FA-015D1FCE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953B3D-D02D-4B04-B882-7465EE9C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727CB4-9EAB-480A-831F-BE7387EA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16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9E7C2-2554-417C-8B4A-1E191E72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622A47-ABDC-454D-94D8-A7F62AF2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9A92F8-3B87-4594-84F2-0221409E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D01874-1AC9-4A75-9B04-DF63C671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8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B71A94-84F7-4F31-AF62-0E7DC9EF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FBDC82-F337-49FD-8DDB-4EF6CC0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FB5C2F-5CC2-4E11-B635-76BAB9DF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38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652B0-F4CB-4DD0-8305-AB6E78FA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447B8-CDE9-41D2-B658-2F6FB92B9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C316C8-1D9E-4C5E-A5F6-AAD3F9A09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23A669-B979-4BAE-B9D9-B459657C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39A626-707F-4235-A171-0EAF4ABA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71B035-86D6-4CF0-ACC0-DD00E54B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25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DAD37-E61D-47AB-8D80-122FFC36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B848D3-B391-4EE9-83BA-04E142711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49738B-A136-438B-8966-D937D0500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22957E-2F59-4D54-9E3A-B746F2A4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7540DB-FFFB-455E-9615-087B74B2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67595D-7308-4398-834C-9B9AE8BC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47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11F8B8-0FFA-4017-ABD1-F7FB23C4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ED5CC4-31CB-417D-B04C-D8D4048CA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AF6A9-5FED-4B23-8181-055141EBA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8BDD5-0D8B-4CB2-81DE-FC46B0BFC727}" type="datetimeFigureOut">
              <a:rPr lang="es-MX" smtClean="0"/>
              <a:t>28/02/2024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247548-7B3B-4E73-9720-E7684BA0E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DBA6E1-68D1-4C8A-B791-C351FB4F4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36A8A-401E-4B72-B1DC-EB0E5B66B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5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A2E0458-785E-4EDA-A343-28BCF783E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87" y="190820"/>
            <a:ext cx="3457635" cy="134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CC30F1B-126E-F1B5-ED90-8DF22F52C088}"/>
              </a:ext>
            </a:extLst>
          </p:cNvPr>
          <p:cNvSpPr txBox="1"/>
          <p:nvPr/>
        </p:nvSpPr>
        <p:spPr>
          <a:xfrm>
            <a:off x="1964241" y="4152693"/>
            <a:ext cx="6966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Valor que será utilizado para la entrega de bonos, auxilios o actividades que disponga la Junta Directiva según Reglamento de Solidaridad.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CF5024A-C359-EE7E-D72C-04E687664AB9}"/>
              </a:ext>
            </a:extLst>
          </p:cNvPr>
          <p:cNvSpPr txBox="1"/>
          <p:nvPr/>
        </p:nvSpPr>
        <p:spPr>
          <a:xfrm>
            <a:off x="1804763" y="1797367"/>
            <a:ext cx="6097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/>
              <a:t>PRESUPUESTO FONDOS SOCIALES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AFAAD16-FAD1-7198-4CA1-4F0B906B1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597" y="2810075"/>
            <a:ext cx="6272156" cy="110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98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26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Polania Puentes</dc:creator>
  <cp:lastModifiedBy>fonemcap fonemcap</cp:lastModifiedBy>
  <cp:revision>17</cp:revision>
  <dcterms:created xsi:type="dcterms:W3CDTF">2021-08-19T12:49:19Z</dcterms:created>
  <dcterms:modified xsi:type="dcterms:W3CDTF">2024-02-28T16:56:54Z</dcterms:modified>
</cp:coreProperties>
</file>